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B54"/>
    <a:srgbClr val="FF0000"/>
    <a:srgbClr val="324E70"/>
    <a:srgbClr val="ACB3BA"/>
    <a:srgbClr val="83E0E5"/>
    <a:srgbClr val="FFFFFF"/>
    <a:srgbClr val="345A9E"/>
    <a:srgbClr val="2F528F"/>
    <a:srgbClr val="FCCA3D"/>
    <a:srgbClr val="FFD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7375489" y="4250449"/>
            <a:ext cx="3145135" cy="2220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437" y="4833105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8859" y="4912128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168" y="3798128"/>
            <a:ext cx="1225817" cy="1566321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109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21</cp:revision>
  <dcterms:created xsi:type="dcterms:W3CDTF">2020-07-15T20:01:48Z</dcterms:created>
  <dcterms:modified xsi:type="dcterms:W3CDTF">2020-08-01T15:19:41Z</dcterms:modified>
</cp:coreProperties>
</file>